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07" r:id="rId2"/>
    <p:sldId id="308" r:id="rId3"/>
    <p:sldId id="313" r:id="rId4"/>
    <p:sldId id="312" r:id="rId5"/>
    <p:sldId id="323" r:id="rId6"/>
    <p:sldId id="311" r:id="rId7"/>
    <p:sldId id="310" r:id="rId8"/>
    <p:sldId id="309" r:id="rId9"/>
    <p:sldId id="316" r:id="rId10"/>
    <p:sldId id="315" r:id="rId11"/>
    <p:sldId id="319" r:id="rId12"/>
    <p:sldId id="318" r:id="rId13"/>
    <p:sldId id="317" r:id="rId14"/>
    <p:sldId id="314" r:id="rId15"/>
    <p:sldId id="322" r:id="rId16"/>
    <p:sldId id="320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DDDDD"/>
    <a:srgbClr val="5078A7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02" autoAdjust="0"/>
  </p:normalViewPr>
  <p:slideViewPr>
    <p:cSldViewPr snapToGrid="0" snapToObjects="1">
      <p:cViewPr>
        <p:scale>
          <a:sx n="125" d="100"/>
          <a:sy n="125" d="100"/>
        </p:scale>
        <p:origin x="-1140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4AB3-FA58-4251-9772-6EE3102C61FA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F6A0-6AED-490D-99AC-04EE52AEB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86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034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165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7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27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47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99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311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900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515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61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F450-0BA5-A64F-9AF4-C042F8CD311F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749F-F8D4-8144-A31E-BCF76B83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51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nse-7-Story-09-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se-7-Story-09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49&quot;&gt;&lt;property id=&quot;20148&quot; value=&quot;5&quot;/&gt;&lt;property id=&quot;20300&quot; value=&quot;Slide 1&quot;/&gt;&lt;property id=&quot;20307&quot; value=&quot;307&quot;/&gt;&lt;/object&gt;&lt;object type=&quot;3&quot; unique_id=&quot;10237&quot;&gt;&lt;property id=&quot;20148&quot; value=&quot;5&quot;/&gt;&lt;property id=&quot;20300&quot; value=&quot;Slide 2&quot;/&gt;&lt;property id=&quot;20307&quot; value=&quot;308&quot;/&gt;&lt;/object&gt;&lt;object type=&quot;3&quot; unique_id=&quot;10238&quot;&gt;&lt;property id=&quot;20148&quot; value=&quot;5&quot;/&gt;&lt;property id=&quot;20300&quot; value=&quot;Slide 3&quot;/&gt;&lt;property id=&quot;20307&quot; value=&quot;313&quot;/&gt;&lt;/object&gt;&lt;object type=&quot;3&quot; unique_id=&quot;10239&quot;&gt;&lt;property id=&quot;20148&quot; value=&quot;5&quot;/&gt;&lt;property id=&quot;20300&quot; value=&quot;Slide 4&quot;/&gt;&lt;property id=&quot;20307&quot; value=&quot;312&quot;/&gt;&lt;/object&gt;&lt;object type=&quot;3&quot; unique_id=&quot;10240&quot;&gt;&lt;property id=&quot;20148&quot; value=&quot;5&quot;/&gt;&lt;property id=&quot;20300&quot; value=&quot;Slide 6&quot;/&gt;&lt;property id=&quot;20307&quot; value=&quot;311&quot;/&gt;&lt;/object&gt;&lt;object type=&quot;3&quot; unique_id=&quot;10241&quot;&gt;&lt;property id=&quot;20148&quot; value=&quot;5&quot;/&gt;&lt;property id=&quot;20300&quot; value=&quot;Slide 7&quot;/&gt;&lt;property id=&quot;20307&quot; value=&quot;310&quot;/&gt;&lt;/object&gt;&lt;object type=&quot;3&quot; unique_id=&quot;10242&quot;&gt;&lt;property id=&quot;20148&quot; value=&quot;5&quot;/&gt;&lt;property id=&quot;20300&quot; value=&quot;Slide 8&quot;/&gt;&lt;property id=&quot;20307&quot; value=&quot;309&quot;/&gt;&lt;/object&gt;&lt;object type=&quot;3&quot; unique_id=&quot;10243&quot;&gt;&lt;property id=&quot;20148&quot; value=&quot;5&quot;/&gt;&lt;property id=&quot;20300&quot; value=&quot;Slide 9&quot;/&gt;&lt;property id=&quot;20307&quot; value=&quot;316&quot;/&gt;&lt;/object&gt;&lt;object type=&quot;3&quot; unique_id=&quot;10244&quot;&gt;&lt;property id=&quot;20148&quot; value=&quot;5&quot;/&gt;&lt;property id=&quot;20300&quot; value=&quot;Slide 10&quot;/&gt;&lt;property id=&quot;20307&quot; value=&quot;315&quot;/&gt;&lt;/object&gt;&lt;object type=&quot;3&quot; unique_id=&quot;10245&quot;&gt;&lt;property id=&quot;20148&quot; value=&quot;5&quot;/&gt;&lt;property id=&quot;20300&quot; value=&quot;Slide 11&quot;/&gt;&lt;property id=&quot;20307&quot; value=&quot;319&quot;/&gt;&lt;/object&gt;&lt;object type=&quot;3&quot; unique_id=&quot;10246&quot;&gt;&lt;property id=&quot;20148&quot; value=&quot;5&quot;/&gt;&lt;property id=&quot;20300&quot; value=&quot;Slide 12&quot;/&gt;&lt;property id=&quot;20307&quot; value=&quot;318&quot;/&gt;&lt;/object&gt;&lt;object type=&quot;3&quot; unique_id=&quot;10247&quot;&gt;&lt;property id=&quot;20148&quot; value=&quot;5&quot;/&gt;&lt;property id=&quot;20300&quot; value=&quot;Slide 13&quot;/&gt;&lt;property id=&quot;20307&quot; value=&quot;317&quot;/&gt;&lt;/object&gt;&lt;object type=&quot;3&quot; unique_id=&quot;10248&quot;&gt;&lt;property id=&quot;20148&quot; value=&quot;5&quot;/&gt;&lt;property id=&quot;20300&quot; value=&quot;Slide 14&quot;/&gt;&lt;property id=&quot;20307&quot; value=&quot;314&quot;/&gt;&lt;/object&gt;&lt;object type=&quot;3&quot; unique_id=&quot;10249&quot;&gt;&lt;property id=&quot;20148&quot; value=&quot;5&quot;/&gt;&lt;property id=&quot;20300&quot; value=&quot;Slide 15&quot;/&gt;&lt;property id=&quot;20307&quot; value=&quot;322&quot;/&gt;&lt;/object&gt;&lt;object type=&quot;3&quot; unique_id=&quot;10250&quot;&gt;&lt;property id=&quot;20148&quot; value=&quot;5&quot;/&gt;&lt;property id=&quot;20300&quot; value=&quot;Slide 16&quot;/&gt;&lt;property id=&quot;20307&quot; value=&quot;320&quot;/&gt;&lt;/object&gt;&lt;object type=&quot;3&quot; unique_id=&quot;10306&quot;&gt;&lt;property id=&quot;20148&quot; value=&quot;5&quot;/&gt;&lt;property id=&quot;20300&quot; value=&quot;Slide 5&quot;/&gt;&lt;property id=&quot;20307&quot; value=&quot;323&quot;/&gt;&lt;/object&gt;&lt;object type=&quot;3&quot; unique_id=&quot;10415&quot;&gt;&lt;property id=&quot;20148&quot; value=&quot;5&quot;/&gt;&lt;property id=&quot;20300&quot; value=&quot;Slide 17&quot;/&gt;&lt;property id=&quot;20307&quot; value=&quot;324&quot;/&gt;&lt;/object&gt;&lt;object type=&quot;3&quot; unique_id=&quot;10854&quot;&gt;&lt;property id=&quot;20148&quot; value=&quot;5&quot;/&gt;&lt;property id=&quot;20300&quot; value=&quot;Slide 18&quot;/&gt;&lt;property id=&quot;20307&quot; value=&quot;325&quot;/&gt;&lt;/object&gt;&lt;object type=&quot;3&quot; unique_id=&quot;10855&quot;&gt;&lt;property id=&quot;20148&quot; value=&quot;5&quot;/&gt;&lt;property id=&quot;20300&quot; value=&quot;Slide 19&quot;/&gt;&lt;property id=&quot;20307&quot; value=&quot;326&quot;/&gt;&lt;/object&gt;&lt;object type=&quot;3&quot; unique_id=&quot;10856&quot;&gt;&lt;property id=&quot;20148&quot; value=&quot;5&quot;/&gt;&lt;property id=&quot;20300&quot; value=&quot;Slide 20&quot;/&gt;&lt;property id=&quot;20307&quot; value=&quot;327&quot;/&gt;&lt;/object&gt;&lt;object type=&quot;3&quot; unique_id=&quot;10857&quot;&gt;&lt;property id=&quot;20148&quot; value=&quot;5&quot;/&gt;&lt;property id=&quot;20300&quot; value=&quot;Slide 21&quot;/&gt;&lt;property id=&quot;20307&quot; value=&quot;328&quot;/&gt;&lt;/object&gt;&lt;object type=&quot;3&quot; unique_id=&quot;10858&quot;&gt;&lt;property id=&quot;20148&quot; value=&quot;5&quot;/&gt;&lt;property id=&quot;20300&quot; value=&quot;Slide 22&quot;/&gt;&lt;property id=&quot;20307&quot; value=&quot;329&quot;/&gt;&lt;/object&gt;&lt;object type=&quot;3&quot; unique_id=&quot;10859&quot;&gt;&lt;property id=&quot;20148&quot; value=&quot;5&quot;/&gt;&lt;property id=&quot;20300&quot; value=&quot;Slide 23&quot;/&gt;&lt;property id=&quot;20307&quot; value=&quot;330&quot;/&gt;&lt;/object&gt;&lt;object type=&quot;3&quot; unique_id=&quot;10860&quot;&gt;&lt;property id=&quot;20148&quot; value=&quot;5&quot;/&gt;&lt;property id=&quot;20300&quot; value=&quot;Slide 24&quot;/&gt;&lt;property id=&quot;20307&quot; value=&quot;331&quot;/&gt;&lt;/object&gt;&lt;object type=&quot;3&quot; unique_id=&quot;10861&quot;&gt;&lt;property id=&quot;20148&quot; value=&quot;5&quot;/&gt;&lt;property id=&quot;20300&quot; value=&quot;Slide 25&quot;/&gt;&lt;property id=&quot;20307&quot; value=&quot;332&quot;/&gt;&lt;/object&gt;&lt;object type=&quot;3&quot; unique_id=&quot;10862&quot;&gt;&lt;property id=&quot;20148&quot; value=&quot;5&quot;/&gt;&lt;property id=&quot;20300&quot; value=&quot;Slide 26&quot;/&gt;&lt;property id=&quot;20307&quot; value=&quot;333&quot;/&gt;&lt;/object&gt;&lt;object type=&quot;3&quot; unique_id=&quot;10863&quot;&gt;&lt;property id=&quot;20148&quot; value=&quot;5&quot;/&gt;&lt;property id=&quot;20300&quot; value=&quot;Slide 27&quot;/&gt;&lt;property id=&quot;20307&quot; value=&quot;334&quot;/&gt;&lt;/object&gt;&lt;object type=&quot;3&quot; unique_id=&quot;10864&quot;&gt;&lt;property id=&quot;20148&quot; value=&quot;5&quot;/&gt;&lt;property id=&quot;20300&quot; value=&quot;Slide 28&quot;/&gt;&lt;property id=&quot;20307&quot; value=&quot;335&quot;/&gt;&lt;/object&gt;&lt;object type=&quot;3&quot; unique_id=&quot;10865&quot;&gt;&lt;property id=&quot;20148&quot; value=&quot;5&quot;/&gt;&lt;property id=&quot;20300&quot; value=&quot;Slide 29&quot;/&gt;&lt;property id=&quot;20307&quot; value=&quot;336&quot;/&gt;&lt;/object&gt;&lt;object type=&quot;3&quot; unique_id=&quot;10866&quot;&gt;&lt;property id=&quot;20148&quot; value=&quot;5&quot;/&gt;&lt;property id=&quot;20300&quot; value=&quot;Slide 30&quot;/&gt;&lt;property id=&quot;20307&quot; value=&quot;337&quot;/&gt;&lt;/object&gt;&lt;object type=&quot;3&quot; unique_id=&quot;10867&quot;&gt;&lt;property id=&quot;20148&quot; value=&quot;5&quot;/&gt;&lt;property id=&quot;20300&quot; value=&quot;Slide 31&quot;/&gt;&lt;property id=&quot;20307&quot; value=&quot;338&quot;/&gt;&lt;/object&gt;&lt;object type=&quot;3&quot; unique_id=&quot;10868&quot;&gt;&lt;property id=&quot;20148&quot; value=&quot;5&quot;/&gt;&lt;property id=&quot;20300&quot; value=&quot;Slide 32&quot;/&gt;&lt;property id=&quot;20307&quot; value=&quot;339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16894</TotalTime>
  <Words>0</Words>
  <Application>Microsoft Office PowerPoint</Application>
  <PresentationFormat>On-screen Show (16:9)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amackenzie</cp:lastModifiedBy>
  <cp:revision>320</cp:revision>
  <cp:lastPrinted>2015-06-24T17:18:45Z</cp:lastPrinted>
  <dcterms:created xsi:type="dcterms:W3CDTF">2015-06-09T14:54:25Z</dcterms:created>
  <dcterms:modified xsi:type="dcterms:W3CDTF">2015-08-18T15:09:22Z</dcterms:modified>
</cp:coreProperties>
</file>